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3"/>
    <a:srgbClr val="00A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3"/>
    <p:restoredTop sz="94612"/>
  </p:normalViewPr>
  <p:slideViewPr>
    <p:cSldViewPr>
      <p:cViewPr varScale="1">
        <p:scale>
          <a:sx n="63" d="100"/>
          <a:sy n="63" d="100"/>
        </p:scale>
        <p:origin x="11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2D4E-32EB-4D31-84BE-F703913F5086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51A29-B6FD-4194-8B1E-159ABBC9E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2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1A29-B6FD-4194-8B1E-159ABBC9E6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9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Eco-Committee </a:t>
            </a:r>
            <a:r>
              <a:rPr lang="en-US" i="1" baseline="0" dirty="0" smtClean="0"/>
              <a:t>to choose some good examples of environmental work they have seen and ask students who have completed the work to talk about what they have done.</a:t>
            </a:r>
            <a:r>
              <a:rPr lang="en-US" i="1" dirty="0" smtClean="0"/>
              <a:t> 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1A29-B6FD-4194-8B1E-159ABBC9E6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0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Eco-Committee</a:t>
            </a:r>
            <a:r>
              <a:rPr lang="en-US" i="1" baseline="0" dirty="0" smtClean="0"/>
              <a:t> to explain where they are up to with their Action Plan and who in school has helped them with their actions so far (or how they have planned for future involvement).</a:t>
            </a:r>
            <a:endParaRPr lang="en-GB" i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1A29-B6FD-4194-8B1E-159ABBC9E6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1A29-B6FD-4194-8B1E-159ABBC9E6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59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1102" y="2411100"/>
            <a:ext cx="7271194" cy="200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0174B4"/>
                </a:solidFill>
                <a:latin typeface="ArialSFMT-Bold"/>
                <a:cs typeface="ArialSFMT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174B4"/>
                </a:solidFill>
                <a:latin typeface="ArialSFMT-Bold"/>
                <a:cs typeface="ArialSFMT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174B4"/>
                </a:solidFill>
                <a:latin typeface="ArialSFMT-Bold"/>
                <a:cs typeface="ArialSFMT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174B4"/>
                </a:solidFill>
                <a:latin typeface="ArialSFMT-Bold"/>
                <a:cs typeface="ArialSFMT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799535"/>
            <a:ext cx="10692003" cy="176046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8408" y="432005"/>
            <a:ext cx="2831591" cy="64922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799535"/>
            <a:ext cx="10692003" cy="1760469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300" y="1529151"/>
            <a:ext cx="8558799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174B4"/>
                </a:solidFill>
                <a:latin typeface="ArialSFMT-Bold"/>
                <a:cs typeface="ArialSFMT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300" y="2162931"/>
            <a:ext cx="8558799" cy="360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714486" y="1264099"/>
            <a:ext cx="7271194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0"/>
              </a:spcBef>
            </a:pPr>
            <a:r>
              <a:rPr lang="en-GB" spc="125" dirty="0" smtClean="0">
                <a:latin typeface="Arial Black" panose="020B0A04020102020204" pitchFamily="34" charset="0"/>
              </a:rPr>
              <a:t>Eco-Schools</a:t>
            </a:r>
            <a:endParaRPr spc="125" dirty="0"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4923" y="5153025"/>
            <a:ext cx="383032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3100" spc="50" dirty="0" smtClean="0">
                <a:solidFill>
                  <a:srgbClr val="00A851"/>
                </a:solidFill>
                <a:latin typeface="Arial Black" panose="020B0A04020102020204" pitchFamily="34" charset="0"/>
                <a:cs typeface="ArialSFMT"/>
              </a:rPr>
              <a:t>Update</a:t>
            </a:r>
            <a:endParaRPr sz="3100" dirty="0">
              <a:solidFill>
                <a:srgbClr val="00A851"/>
              </a:solidFill>
              <a:latin typeface="Arial Black" panose="020B0A04020102020204" pitchFamily="34" charset="0"/>
              <a:cs typeface="ArialSFMT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660682" y="384492"/>
            <a:ext cx="3606800" cy="657225"/>
            <a:chOff x="112206215" y="105763310"/>
            <a:chExt cx="3606614" cy="657809"/>
          </a:xfrm>
        </p:grpSpPr>
        <p:pic>
          <p:nvPicPr>
            <p:cNvPr id="1027" name="Picture 3" descr="PPL-GREEN (2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04299" y="105763310"/>
              <a:ext cx="1708530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EcoSchools_logo_FINAL_CMY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83644" y="105773119"/>
              <a:ext cx="614687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KBT_Master_Brand_RGB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06215" y="105772642"/>
              <a:ext cx="1173890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233" y="2248622"/>
            <a:ext cx="6675699" cy="28470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3335"/>
            <a:ext cx="10692003" cy="755999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398" y="-28575"/>
            <a:ext cx="6349206" cy="6349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423" y="6143625"/>
            <a:ext cx="1021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solidFill>
                  <a:srgbClr val="0068B3"/>
                </a:solidFill>
                <a:latin typeface="Arial Black" panose="020B0A04020102020204" pitchFamily="34" charset="0"/>
              </a:rPr>
              <a:t>A quick update from our </a:t>
            </a:r>
            <a:br>
              <a:rPr lang="en-GB" sz="3800" dirty="0" smtClean="0">
                <a:solidFill>
                  <a:srgbClr val="0068B3"/>
                </a:solidFill>
                <a:latin typeface="Arial Black" panose="020B0A04020102020204" pitchFamily="34" charset="0"/>
              </a:rPr>
            </a:br>
            <a:r>
              <a:rPr lang="en-GB" sz="3800" dirty="0" smtClean="0">
                <a:solidFill>
                  <a:srgbClr val="0068B3"/>
                </a:solidFill>
                <a:latin typeface="Arial Black" panose="020B0A04020102020204" pitchFamily="34" charset="0"/>
              </a:rPr>
              <a:t>Eco-Committee</a:t>
            </a:r>
            <a:r>
              <a:rPr lang="en-GB" sz="3800" dirty="0" smtClean="0">
                <a:solidFill>
                  <a:srgbClr val="0068B3"/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endParaRPr lang="en-GB" sz="3800" dirty="0" smtClean="0">
              <a:solidFill>
                <a:srgbClr val="82C34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8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3335"/>
            <a:ext cx="10692003" cy="755999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81203" y="5732214"/>
            <a:ext cx="10210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solidFill>
                  <a:srgbClr val="0068B3"/>
                </a:solidFill>
                <a:latin typeface="Arial Black" panose="020B0A04020102020204" pitchFamily="34" charset="0"/>
              </a:rPr>
              <a:t>Here are some examples of the environmental work you have been doing in class</a:t>
            </a:r>
            <a:endParaRPr lang="en-GB" sz="3800" dirty="0" smtClean="0">
              <a:solidFill>
                <a:srgbClr val="0068B3"/>
              </a:solidFill>
              <a:latin typeface="Arial Black" panose="020B0A04020102020204" pitchFamily="34" charset="0"/>
            </a:endParaRPr>
          </a:p>
          <a:p>
            <a:pPr algn="ctr"/>
            <a:endParaRPr lang="en-GB" sz="3800" dirty="0" smtClean="0">
              <a:solidFill>
                <a:srgbClr val="82C34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98" y="0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7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3335"/>
            <a:ext cx="10692003" cy="755999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63423" y="6143625"/>
            <a:ext cx="1021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800" dirty="0" smtClean="0">
                <a:solidFill>
                  <a:srgbClr val="0068B3"/>
                </a:solidFill>
                <a:latin typeface="Arial Black" panose="020B0A04020102020204" pitchFamily="34" charset="0"/>
              </a:rPr>
              <a:t>A quick update on the progress of our Action Plan</a:t>
            </a:r>
            <a:endParaRPr lang="en-GB" sz="3800" dirty="0">
              <a:solidFill>
                <a:srgbClr val="0068B3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398" y="276225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3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660682" y="384492"/>
            <a:ext cx="3606800" cy="657225"/>
            <a:chOff x="112206215" y="105763310"/>
            <a:chExt cx="3606614" cy="657809"/>
          </a:xfrm>
        </p:grpSpPr>
        <p:pic>
          <p:nvPicPr>
            <p:cNvPr id="1027" name="Picture 3" descr="PPL-GREEN (2)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04299" y="105763310"/>
              <a:ext cx="1708530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EcoSchools_logo_FINAL_CMYK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83644" y="105773119"/>
              <a:ext cx="614687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KBT_Master_Brand_RGB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06215" y="105772642"/>
              <a:ext cx="1173890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13217" y="1266825"/>
            <a:ext cx="1021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solidFill>
                  <a:srgbClr val="0068B3"/>
                </a:solidFill>
                <a:latin typeface="Arial Black" panose="020B0A04020102020204" pitchFamily="34" charset="0"/>
              </a:rPr>
              <a:t>We are now </a:t>
            </a:r>
            <a:r>
              <a:rPr lang="en-GB" sz="3800" dirty="0" smtClean="0">
                <a:solidFill>
                  <a:srgbClr val="0068B3"/>
                </a:solidFill>
                <a:latin typeface="Arial Black" panose="020B0A04020102020204" pitchFamily="34" charset="0"/>
              </a:rPr>
              <a:t>Silver </a:t>
            </a:r>
            <a:r>
              <a:rPr lang="en-GB" sz="3800" dirty="0" smtClean="0">
                <a:solidFill>
                  <a:srgbClr val="0068B3"/>
                </a:solidFill>
                <a:latin typeface="Arial Black" panose="020B0A04020102020204" pitchFamily="34" charset="0"/>
              </a:rPr>
              <a:t>Award winners!</a:t>
            </a:r>
            <a:endParaRPr lang="en-GB" sz="3800" dirty="0">
              <a:solidFill>
                <a:srgbClr val="0068B3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79" y="1945838"/>
            <a:ext cx="3904818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449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68B3"/>
      </a:dk2>
      <a:lt2>
        <a:srgbClr val="EEECE1"/>
      </a:lt2>
      <a:accent1>
        <a:srgbClr val="009941"/>
      </a:accent1>
      <a:accent2>
        <a:srgbClr val="999941"/>
      </a:accent2>
      <a:accent3>
        <a:srgbClr val="008DB3"/>
      </a:accent3>
      <a:accent4>
        <a:srgbClr val="00C9B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104</Words>
  <Application>Microsoft Office PowerPoint</Application>
  <PresentationFormat>Custom</PresentationFormat>
  <Paragraphs>12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 Black</vt:lpstr>
      <vt:lpstr>ArialSFMT</vt:lpstr>
      <vt:lpstr>ArialSFMT-Bold</vt:lpstr>
      <vt:lpstr>Calibri</vt:lpstr>
      <vt:lpstr>Office Theme</vt:lpstr>
      <vt:lpstr>Eco-Schools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Presentation Title</dc:title>
  <dc:creator>Francis Hyland</dc:creator>
  <cp:lastModifiedBy>Francis Hyland</cp:lastModifiedBy>
  <cp:revision>12</cp:revision>
  <dcterms:created xsi:type="dcterms:W3CDTF">2018-08-15T15:32:11Z</dcterms:created>
  <dcterms:modified xsi:type="dcterms:W3CDTF">2019-03-29T10:28:03Z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2018-08-15T00:00:00Z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2018-08-15T00:00:00Z</vt:filetime>
  </property>
</Properties>
</file>